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embeddedFontLst>
    <p:embeddedFont>
      <p:font typeface="Montserrat"/>
      <p:regular r:id="rId8"/>
      <p:bold r:id="rId9"/>
      <p:italic r:id="rId10"/>
      <p:boldItalic r:id="rId11"/>
    </p:embeddedFont>
    <p:embeddedFont>
      <p:font typeface="Montserrat Medium"/>
      <p:regular r:id="rId12"/>
      <p:bold r:id="rId13"/>
      <p:italic r:id="rId14"/>
      <p:boldItalic r:id="rId15"/>
    </p:embeddedFont>
    <p:embeddedFont>
      <p:font typeface="Montserrat ExtraBold"/>
      <p:bold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8" roundtripDataSignature="AMtx7mjlmGoA/DMGR/agS8xWlKK3T+xH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font" Target="fonts/Montserrat-regular.fntdata"/><Relationship Id="rId11" Type="http://schemas.openxmlformats.org/officeDocument/2006/relationships/font" Target="fonts/Montserrat-boldItalic.fntdata"/><Relationship Id="rId10" Type="http://schemas.openxmlformats.org/officeDocument/2006/relationships/font" Target="fonts/Montserrat-italic.fntdata"/><Relationship Id="rId13" Type="http://schemas.openxmlformats.org/officeDocument/2006/relationships/font" Target="fonts/MontserratMedium-bold.fntdata"/><Relationship Id="rId12" Type="http://schemas.openxmlformats.org/officeDocument/2006/relationships/font" Target="fonts/MontserratMedium-regular.fntdata"/><Relationship Id="rId15" Type="http://schemas.openxmlformats.org/officeDocument/2006/relationships/font" Target="fonts/MontserratMedium-boldItalic.fntdata"/><Relationship Id="rId14" Type="http://schemas.openxmlformats.org/officeDocument/2006/relationships/font" Target="fonts/MontserratMedium-italic.fntdata"/><Relationship Id="rId17" Type="http://schemas.openxmlformats.org/officeDocument/2006/relationships/font" Target="fonts/MontserratExtraBold-boldItalic.fntdata"/><Relationship Id="rId16" Type="http://schemas.openxmlformats.org/officeDocument/2006/relationships/font" Target="fonts/MontserratExtraBold-bold.fntdata"/><Relationship Id="rId18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5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56" name="Google Shape;5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3278924" y="414049"/>
            <a:ext cx="7626550" cy="288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5400000">
            <a:off x="4822413" y="-351912"/>
            <a:ext cx="9309800" cy="352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3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3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3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23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23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6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4"/>
          <p:cNvSpPr txBox="1"/>
          <p:nvPr>
            <p:ph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24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24"/>
          <p:cNvSpPr txBox="1"/>
          <p:nvPr>
            <p:ph idx="2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4"/>
          <p:cNvSpPr txBox="1"/>
          <p:nvPr>
            <p:ph idx="3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4"/>
          <p:cNvSpPr txBox="1"/>
          <p:nvPr>
            <p:ph idx="4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4"/>
          <p:cNvSpPr txBox="1"/>
          <p:nvPr>
            <p:ph idx="5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4"/>
          <p:cNvSpPr txBox="1"/>
          <p:nvPr>
            <p:ph idx="6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4"/>
          <p:cNvSpPr txBox="1"/>
          <p:nvPr>
            <p:ph idx="7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4"/>
          <p:cNvSpPr txBox="1"/>
          <p:nvPr>
            <p:ph idx="8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/>
          <p:nvPr>
            <p:ph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7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7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27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7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7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7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7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7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8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8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9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9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9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9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9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9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9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9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9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30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31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2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32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3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33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7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4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4" name="Google Shape;144;p34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5" name="Google Shape;145;p34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000" u="none" cap="none" strike="noStrik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8" name="Google Shape;148;p35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" name="Google Shape;151;p36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37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37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8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8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8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8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8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8"/>
          <p:cNvSpPr txBox="1"/>
          <p:nvPr>
            <p:ph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" name="Google Shape;28;p8"/>
          <p:cNvSpPr txBox="1"/>
          <p:nvPr>
            <p:ph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9" name="Google Shape;29;p8"/>
          <p:cNvSpPr txBox="1"/>
          <p:nvPr>
            <p:ph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6274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10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11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8235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11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12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2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12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12"/>
          <p:cNvSpPr txBox="1"/>
          <p:nvPr>
            <p:ph idx="4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3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4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5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6"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b="0" i="0" sz="28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8" name="Google Shape;8;p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9462" y="122249"/>
            <a:ext cx="82788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4"/>
          <p:cNvSpPr txBox="1"/>
          <p:nvPr/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" name="Google Shape;10;p4"/>
          <p:cNvSpPr txBox="1"/>
          <p:nvPr/>
        </p:nvSpPr>
        <p:spPr>
          <a:xfrm>
            <a:off x="113150" y="4525425"/>
            <a:ext cx="25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 </a:t>
            </a:r>
            <a:r>
              <a:rPr b="1" i="0" lang="en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</a:t>
            </a:r>
            <a:r>
              <a:rPr b="1" i="0" lang="en" sz="1400" u="sng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dataisgood</a:t>
            </a:r>
            <a:r>
              <a:rPr b="1" i="0" lang="en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.com</a:t>
            </a:r>
            <a:endParaRPr b="1" i="0" sz="1400" u="sng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Rendering list in react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"/>
          <p:cNvSpPr txBox="1"/>
          <p:nvPr>
            <p:ph idx="1" type="body"/>
          </p:nvPr>
        </p:nvSpPr>
        <p:spPr>
          <a:xfrm>
            <a:off x="670625" y="1178725"/>
            <a:ext cx="5585700" cy="31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Javascript .map() method. 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Iterates through the parent array and calls a function on every element of that array. 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Creates a new array with transformed values. 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 sz="1800">
                <a:latin typeface="Montserrat Medium"/>
                <a:ea typeface="Montserrat Medium"/>
                <a:cs typeface="Montserrat Medium"/>
                <a:sym typeface="Montserrat Medium"/>
              </a:rPr>
              <a:t>Doesn’t change the parent array.</a:t>
            </a:r>
            <a:endParaRPr/>
          </a:p>
        </p:txBody>
      </p:sp>
      <p:sp>
        <p:nvSpPr>
          <p:cNvPr id="167" name="Google Shape;167;p3"/>
          <p:cNvSpPr txBox="1"/>
          <p:nvPr>
            <p:ph type="title"/>
          </p:nvPr>
        </p:nvSpPr>
        <p:spPr>
          <a:xfrm>
            <a:off x="520600" y="509300"/>
            <a:ext cx="5735700" cy="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List in React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